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81465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Муниципальное общеобразовательное учреждение средняя общеобразовательная школа № 24 город Ковров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Белякова Ольга Ивановна</a:t>
            </a:r>
          </a:p>
          <a:p>
            <a:r>
              <a:rPr lang="ru-RU" b="1" dirty="0" smtClean="0"/>
              <a:t>9-а класс, кабинет 19</a:t>
            </a:r>
          </a:p>
          <a:p>
            <a:r>
              <a:rPr lang="ru-RU" b="1" dirty="0" smtClean="0"/>
              <a:t>Сентябрь 2011- июнь 2012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Законы  взаимодействия и движения тел.</a:t>
            </a:r>
          </a:p>
          <a:p>
            <a:r>
              <a:rPr lang="ru-RU" dirty="0" smtClean="0"/>
              <a:t>Механические колебания и волны. Звук.</a:t>
            </a:r>
          </a:p>
          <a:p>
            <a:r>
              <a:rPr lang="ru-RU" dirty="0" smtClean="0"/>
              <a:t>Электромагнитное поле.</a:t>
            </a:r>
          </a:p>
          <a:p>
            <a:r>
              <a:rPr lang="ru-RU" dirty="0" smtClean="0"/>
              <a:t>Строение атома и атомного ядра. Использование энергии атомных ядер.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29913" y="1785926"/>
            <a:ext cx="421484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Геометрия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Векторы.</a:t>
            </a:r>
          </a:p>
          <a:p>
            <a:r>
              <a:rPr lang="ru-RU" dirty="0" smtClean="0"/>
              <a:t>Метод координат.</a:t>
            </a:r>
          </a:p>
          <a:p>
            <a:r>
              <a:rPr lang="ru-RU" dirty="0" smtClean="0"/>
              <a:t>Соотношения между сторонами и углами треугольника.</a:t>
            </a:r>
          </a:p>
          <a:p>
            <a:r>
              <a:rPr lang="ru-RU" dirty="0" smtClean="0"/>
              <a:t>Длина окружности и площадь круга.</a:t>
            </a:r>
          </a:p>
          <a:p>
            <a:r>
              <a:rPr lang="ru-RU" dirty="0" smtClean="0"/>
              <a:t>Движения.</a:t>
            </a:r>
          </a:p>
          <a:p>
            <a:r>
              <a:rPr lang="ru-RU" dirty="0" smtClean="0"/>
              <a:t>Начальные сведения из стереометрии.</a:t>
            </a:r>
            <a:endParaRPr lang="ru-RU" dirty="0"/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428738"/>
            <a:ext cx="2786082" cy="457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Алгебра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 </a:t>
            </a:r>
            <a:r>
              <a:rPr lang="ru-RU" sz="2400" dirty="0" smtClean="0"/>
              <a:t>Квадратичная функция.</a:t>
            </a:r>
          </a:p>
          <a:p>
            <a:r>
              <a:rPr lang="ru-RU" sz="2400" dirty="0" smtClean="0"/>
              <a:t> Уравнения и неравенства с одной переменной.</a:t>
            </a:r>
          </a:p>
          <a:p>
            <a:r>
              <a:rPr lang="ru-RU" sz="2400" dirty="0" smtClean="0"/>
              <a:t>Уравнения и неравенства с двумя переменными.</a:t>
            </a:r>
          </a:p>
          <a:p>
            <a:r>
              <a:rPr lang="ru-RU" sz="2400" dirty="0" smtClean="0"/>
              <a:t>Арифметическая и геометрическая прогрессии.</a:t>
            </a:r>
          </a:p>
          <a:p>
            <a:r>
              <a:rPr lang="ru-RU" sz="2400" dirty="0" smtClean="0"/>
              <a:t>Элементы комбинаторики и теории вероятностей.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pic>
        <p:nvPicPr>
          <p:cNvPr id="3078" name="Picture 6" descr="C:\Program Files\Microsoft Office\MEDIA\CAGCAT10\j021658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609432"/>
            <a:ext cx="3857652" cy="44627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6083320"/>
          </a:xfrm>
        </p:spPr>
        <p:txBody>
          <a:bodyPr>
            <a:normAutofit/>
          </a:bodyPr>
          <a:lstStyle/>
          <a:p>
            <a:r>
              <a:rPr lang="ru-RU" dirty="0" smtClean="0"/>
              <a:t>Физика и математика – это науки, которые необходимо знать современному человеку.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171</TotalTime>
  <Words>120</Words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Муниципальное общеобразовательное учреждение средняя общеобразовательная школа № 24 город Ковров</vt:lpstr>
      <vt:lpstr>Физика</vt:lpstr>
      <vt:lpstr>Геометрия</vt:lpstr>
      <vt:lpstr>Алгебра</vt:lpstr>
      <vt:lpstr>Физика и математика – это науки, которые необходимо знать современному человеку.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физики  в 7 классе</dc:title>
  <cp:lastModifiedBy>scool</cp:lastModifiedBy>
  <cp:revision>27</cp:revision>
  <dcterms:modified xsi:type="dcterms:W3CDTF">2011-12-22T08:44:10Z</dcterms:modified>
</cp:coreProperties>
</file>